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Car Sales Dashboard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presentation highlights key car sales metrics using Tableau.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sales trends, pricing, and vehicle volumes to gauge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4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Sales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0361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38049"/>
            <a:ext cx="3291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Year-to-Date Total Sales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total sales achieved so far, reflecting market demand.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987052"/>
            <a:ext cx="41763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Year-over-Year Growth in Sales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increased significantly compared to the previous year.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8391"/>
            <a:ext cx="6019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Average Price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YTD Average Price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Average car price indicates premium segments gaining popularity.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5007769"/>
            <a:ext cx="3840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YOY Growth in Average Price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Steady price increase driven by new model launches.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Cars Sold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YTD Cars Sold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Strong vehicle sales volume supports company targets.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32554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YOY Growth in Cars Sold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Marked increase in units sold compared to last year.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195"/>
            <a:ext cx="6390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YTD Sales Weekly Trend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559135"/>
            <a:ext cx="3433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Weekly Sales Fluctuations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404955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Smooth upward trend with seasonal peaks and troughs.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639270"/>
            <a:ext cx="4289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Analysis of Weekly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51296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Insights help optimize promotions and inventory.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409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Comparative YOY Sales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Seasonal Peaks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Major spikes in sales during holiday and new model launches.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7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Growth Drivers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Promotions and market demand key growth influences.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4326" y="310014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Economic factors create occasional slowdowns.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4326" y="58674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Price Trends by Car Category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3014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Economy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52365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Stable moderate pricing with slight growth.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8352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6378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SUVs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50574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Significant price increase reflecting demand.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36901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61716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Luxury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5911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Highest price growth driven by premium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7513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Takeaways &amp; Next Steps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3862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Monitor Weekly Sales Closely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Adjust inventory and promotions dynamically.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3317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Leverage Pricing Insights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on profitable segments and growth categories.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3506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Plan for Seasonal Demand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Prepare campaigns aligned with sales peaks.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2025-04-25T08:59:58Z</dcterms:created>
  <dcterms:modified xsi:type="dcterms:W3CDTF">2025-04-25T08:59:58Z</dcterms:modified>
</cp:coreProperties>
</file>